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81"/>
    <p:restoredTop sz="96301"/>
  </p:normalViewPr>
  <p:slideViewPr>
    <p:cSldViewPr snapToGrid="0" snapToObjects="1">
      <p:cViewPr varScale="1">
        <p:scale>
          <a:sx n="153" d="100"/>
          <a:sy n="153" d="100"/>
        </p:scale>
        <p:origin x="176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2951318" y="3164846"/>
            <a:ext cx="1492183" cy="149218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Den Europæiske Union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6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Nye venskaber </a:t>
            </a:r>
            <a:br>
              <a:rPr lang="fr-FR"/>
            </a:br>
            <a:r>
              <a:rPr lang="fr-FR"/>
              <a:t>starter her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2021068-383E-E4A8-CA4B-17C02199A1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BF14E703-A947-B03B-C205-ADC6316DC208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DEN EUROPÆISKE UNION</a:t>
            </a:r>
            <a:endParaRPr lang="fr-FR" sz="800" b="1" i="0" kern="800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67EB2D44-61B5-88D6-CB0E-D41FD06405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2139" t="-13410" r="994"/>
          <a:stretch/>
        </p:blipFill>
        <p:spPr>
          <a:xfrm>
            <a:off x="158750" y="4025900"/>
            <a:ext cx="1111250" cy="950741"/>
          </a:xfrm>
          <a:prstGeom prst="rect">
            <a:avLst/>
          </a:prstGeom>
        </p:spPr>
      </p:pic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0E189BB2-30FC-E66A-0A9D-5019C2AD501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 rot="20820000">
            <a:off x="2778544" y="4035110"/>
            <a:ext cx="2027559" cy="24120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marL="0" marR="0" lvl="0" indent="0" algn="ctr" defTabSz="3429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/>
              <a:t>fra den 2. april</a:t>
            </a:r>
            <a:endParaRPr lang="fr-FR"/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86BDD77E-4507-1A46-8303-4458B129759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 rot="20820000">
            <a:off x="2803855" y="3781753"/>
            <a:ext cx="1889549" cy="24120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kan indsendes </a:t>
            </a:r>
            <a:endParaRPr lang="fr-FR"/>
          </a:p>
        </p:txBody>
      </p:sp>
      <p:sp>
        <p:nvSpPr>
          <p:cNvPr id="23" name="Espace réservé du texte 8">
            <a:extLst>
              <a:ext uri="{FF2B5EF4-FFF2-40B4-BE49-F238E27FC236}">
                <a16:creationId xmlns:a16="http://schemas.microsoft.com/office/drawing/2014/main" id="{1D56CF8E-BB6C-DED5-1AA0-F7AB9EFA6C8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20000">
            <a:off x="2845527" y="3534788"/>
            <a:ext cx="1671020" cy="24120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Ansøgninger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243761C-8341-D1D8-CC31-4938CF4C35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E5E875B-AFA2-11F9-21DA-CCF752C5D13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 rot="20820000">
            <a:off x="2473724" y="4045428"/>
            <a:ext cx="2547818" cy="241200"/>
          </a:xfrm>
        </p:spPr>
        <p:txBody>
          <a:bodyPr/>
          <a:lstStyle/>
          <a:p>
            <a:r>
              <a:rPr lang="en-BE" dirty="0"/>
              <a:t>fra den 30. oktober </a:t>
            </a:r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6E999993-3FC2-7B07-86A1-217C1042E06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DF2CF6F-4E2F-FDEB-60B5-D9567AED0B6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949D42D-F677-1B53-7636-FBC95AC912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049" y="4138873"/>
            <a:ext cx="830029" cy="83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D9412557-2B3C-4480-A4A6-CE2ECA6CE37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D57CCE3-BBD5-4DC6-9454-AA1304F727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3003FE7-0BBF-4260-904A-EF82247F9A43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11332</TotalTime>
  <Words>5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118</cp:revision>
  <dcterms:created xsi:type="dcterms:W3CDTF">2021-04-28T16:14:15Z</dcterms:created>
  <dcterms:modified xsi:type="dcterms:W3CDTF">2025-09-02T13:49:23Z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2025-09-02T13:49:22Z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18ba872c-6bd5-4259-af92-d0a594942fde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